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0.xml" Type="http://schemas.openxmlformats.org/officeDocument/2006/relationships/slide" Id="rId25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3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6" name="Shape 14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0" name="Shape 1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8" name="Shape 1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0" name="Shape 17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6" name="Shape 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" name="Shape 4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4" name="Shape 1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" name="Shape 5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y="2130425" x="323850"/>
            <a:ext cy="2162174" cx="84962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y="4221162" x="1403350"/>
            <a:ext cy="622299" cx="63690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marR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marR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marR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marR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marR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marR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marR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marR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2"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3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solidFill>
          <a:schemeClr val="dk1"/>
        </a:solidFill>
      </p:bgPr>
    </p:bg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y="476250" x="250825"/>
            <a:ext cy="2520949" cx="604996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y="2636836" x="179386"/>
            <a:ext cy="908049" cx="352901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theme/theme2.xml" Type="http://schemas.openxmlformats.org/officeDocument/2006/relationships/theme" Id="rId3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algn="l" rtl="0" marR="0" indent="-1079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algn="l" rtl="0" marR="0" indent="-76200" marL="114300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algn="l" rtl="0" marR="0" indent="-101600" marL="16002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algn="l" rtl="0" marR="0" indent="-101600" marL="2057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algn="l" rtl="0" marR="0" indent="-101600" marL="2514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6pPr>
            <a:lvl7pPr algn="l" rtl="0" marR="0" indent="-101600" marL="34290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7pPr>
            <a:lvl8pPr algn="l" rtl="0" marR="0" indent="-101600" marL="48006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8pPr>
            <a:lvl9pPr algn="l" rtl="0" marR="0" indent="-101600" marL="662940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2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7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6.jp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8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5.jp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4.jp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3.jp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jpg" Type="http://schemas.openxmlformats.org/officeDocument/2006/relationships/image" Id="rId3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9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8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24" name="Shape 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" name="Shape 25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ctrTitle"/>
          </p:nvPr>
        </p:nvSpPr>
        <p:spPr>
          <a:xfrm>
            <a:off y="2130425" x="323850"/>
            <a:ext cy="2162174" cx="8496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0" cap="none" baseline="0" sz="40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Wszystko ma swój czas, </a:t>
            </a:r>
            <a:br>
              <a:rPr strike="noStrike" u="none" b="0" cap="none" baseline="0" sz="40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0" cap="none" baseline="0" sz="40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i jest wyznaczona godzina </a:t>
            </a:r>
            <a:br>
              <a:rPr strike="noStrike" u="none" b="0" cap="none" baseline="0" sz="40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0" cap="none" baseline="0" sz="40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na wszystkie sprawy pod niebem</a:t>
            </a:r>
            <a:br>
              <a:rPr strike="noStrike" u="none" b="0" cap="none" baseline="0" sz="4000" lang="en-US" i="0">
                <a:solidFill>
                  <a:srgbClr val="A679FF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27" name="Shape 27"/>
          <p:cNvSpPr/>
          <p:nvPr/>
        </p:nvSpPr>
        <p:spPr>
          <a:xfrm>
            <a:off y="549275" x="1042987"/>
            <a:ext cy="781050" cx="19430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algn="l"/>
            <a:r>
              <a:rPr b="0" i="1">
                <a:ln w="12700" cap="rnd">
                  <a:solidFill>
                    <a:srgbClr val="A679FF"/>
                  </a:solidFill>
                  <a:prstDash val="solid"/>
                  <a:miter/>
                  <a:headEnd w="med" len="med" type="none"/>
                  <a:tailEnd w="med" len="med" type="none"/>
                </a:ln>
                <a:gradFill>
                  <a:gsLst>
                    <a:gs pos="0">
                      <a:srgbClr val="A679FF">
                        <a:alpha val="49803"/>
                      </a:srgbClr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Arial"/>
              </a:rPr>
              <a:t>NIE </a:t>
            </a:r>
          </a:p>
        </p:txBody>
      </p:sp>
      <p:sp>
        <p:nvSpPr>
          <p:cNvPr id="28" name="Shape 28"/>
          <p:cNvSpPr/>
          <p:nvPr/>
        </p:nvSpPr>
        <p:spPr>
          <a:xfrm>
            <a:off y="5084762" x="2411411"/>
            <a:ext cy="1371600" cx="460851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algn="l"/>
            <a:r>
              <a:rPr b="0" i="1">
                <a:ln w="12700" cap="rnd">
                  <a:solidFill>
                    <a:srgbClr val="A679FF"/>
                  </a:solidFill>
                  <a:prstDash val="solid"/>
                  <a:miter/>
                  <a:headEnd w="med" len="med" type="none"/>
                  <a:tailEnd w="med" len="med" type="none"/>
                </a:ln>
                <a:gradFill>
                  <a:gsLst>
                    <a:gs pos="0">
                      <a:srgbClr val="FFFFFF">
                        <a:alpha val="49803"/>
                      </a:srgbClr>
                    </a:gs>
                    <a:gs pos="100000">
                      <a:srgbClr val="A679FF"/>
                    </a:gs>
                  </a:gsLst>
                  <a:lin ang="5400000" scaled="0"/>
                </a:gradFill>
                <a:latin typeface="Arial"/>
              </a:rPr>
              <a:t>FIOŁKI </a:t>
            </a:r>
          </a:p>
        </p:txBody>
      </p:sp>
      <p:sp>
        <p:nvSpPr>
          <p:cNvPr id="29" name="Shape 29"/>
          <p:cNvSpPr/>
          <p:nvPr/>
        </p:nvSpPr>
        <p:spPr>
          <a:xfrm>
            <a:off y="549275" x="5867400"/>
            <a:ext cy="781049" cx="270668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algn="l"/>
            <a:r>
              <a:rPr b="0" i="1">
                <a:ln w="12700" cap="rnd">
                  <a:solidFill>
                    <a:srgbClr val="A679FF"/>
                  </a:solidFill>
                  <a:prstDash val="solid"/>
                  <a:miter/>
                  <a:headEnd w="med" len="med" type="none"/>
                  <a:tailEnd w="med" len="med" type="none"/>
                </a:ln>
                <a:gradFill>
                  <a:gsLst>
                    <a:gs pos="0">
                      <a:srgbClr val="A679FF">
                        <a:alpha val="49803"/>
                      </a:srgbClr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Arial"/>
              </a:rPr>
              <a:t>TYLKO</a:t>
            </a:r>
          </a:p>
        </p:txBody>
      </p:sp>
      <p:sp>
        <p:nvSpPr>
          <p:cNvPr id="30" name="Shape 30"/>
          <p:cNvSpPr txBox="1"/>
          <p:nvPr>
            <p:ph idx="1" type="subTitle"/>
          </p:nvPr>
        </p:nvSpPr>
        <p:spPr>
          <a:xfrm>
            <a:off y="4221162" x="1403350"/>
            <a:ext cy="622299" cx="6369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Księga Koheleta</a:t>
            </a:r>
          </a:p>
        </p:txBody>
      </p:sp>
      <p:pic>
        <p:nvPicPr>
          <p:cNvPr id="31" name="Shape 3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0" x="3276600"/>
            <a:ext cy="2058987" cx="2087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051175" x="4500562"/>
            <a:ext cy="3482975" cx="464343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2" name="Shape 102"/>
          <p:cNvSpPr txBox="1"/>
          <p:nvPr>
            <p:ph type="title"/>
          </p:nvPr>
        </p:nvSpPr>
        <p:spPr>
          <a:xfrm>
            <a:off y="274637" x="457200"/>
            <a:ext cy="3659186" cx="50514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600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  <a:t>Mądrość życia </a:t>
            </a:r>
            <a:b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  <a:t>polega na tym,</a:t>
            </a:r>
            <a:b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  <a:t>aby wyłączyć</a:t>
            </a:r>
            <a:b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EBE600"/>
                </a:solidFill>
                <a:latin typeface="Georgia"/>
                <a:ea typeface="Georgia"/>
                <a:cs typeface="Georgia"/>
                <a:sym typeface="Georgia"/>
              </a:rPr>
              <a:t>rzeczy nieistotne.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65625" x="1042987"/>
            <a:ext cy="936624" cx="28908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chińskie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273300" x="3757612"/>
            <a:ext cy="4584699" cx="53863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10" name="Shape 110"/>
          <p:cNvSpPr txBox="1"/>
          <p:nvPr>
            <p:ph type="title"/>
          </p:nvPr>
        </p:nvSpPr>
        <p:spPr>
          <a:xfrm>
            <a:off y="476250" x="0"/>
            <a:ext cy="3370262" cx="6851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7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Postępuj w taki sposób,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aby wszyscy, 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z którymi rozmawiasz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stali się twoimi przyjaciółmi.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0" cap="none" baseline="0" sz="4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                     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221162" x="539750"/>
            <a:ext cy="647700" cx="39608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św. Jan Bosko  </a:t>
            </a:r>
            <a:r>
              <a:rPr strike="noStrike" u="none" b="0" cap="none" baseline="0" sz="2800" lang="en-US" i="0">
                <a:solidFill>
                  <a:srgbClr val="A679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         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7" name="Shape 11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636836" x="3924300"/>
            <a:ext cy="3809999" cx="5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Shape 118"/>
          <p:cNvSpPr txBox="1"/>
          <p:nvPr>
            <p:ph type="title"/>
          </p:nvPr>
        </p:nvSpPr>
        <p:spPr>
          <a:xfrm>
            <a:off y="549275" x="0"/>
            <a:ext cy="3429000" cx="6337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7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Miłość Boga 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jest wtedy czysta,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kiedy równą wdzięczność budzi w nas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radość i cierpienie.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797425" x="539750"/>
            <a:ext cy="896937" cx="3467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Simone Weil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3600" x="3203575"/>
            <a:ext cy="4310062" cx="594042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26" name="Shape 126"/>
          <p:cNvSpPr txBox="1"/>
          <p:nvPr>
            <p:ph type="title"/>
          </p:nvPr>
        </p:nvSpPr>
        <p:spPr>
          <a:xfrm>
            <a:off y="549275" x="0"/>
            <a:ext cy="2735262" cx="60944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Cierpliwość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jest codzienną formą 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miłości.</a:t>
            </a:r>
          </a:p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5373687" x="179386"/>
            <a:ext cy="708024" cx="41767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kard. Joseph Ratzinger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782886" x="3708400"/>
            <a:ext cy="3967162" cx="53085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34" name="Shape 134"/>
          <p:cNvSpPr txBox="1"/>
          <p:nvPr>
            <p:ph type="title"/>
          </p:nvPr>
        </p:nvSpPr>
        <p:spPr>
          <a:xfrm>
            <a:off y="188911" x="179386"/>
            <a:ext cy="4017961" cx="62023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Dla niektórych ludzi Twoje życie może być jedyną Biblią,</a:t>
            </a:r>
            <a:br>
              <a:rPr strike="noStrike" u="none" b="1" cap="none" baseline="0" sz="3600" lang="en-US" i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jaką przeczytają.</a:t>
            </a:r>
            <a:br>
              <a:rPr strike="noStrike" u="none" b="1" cap="none" baseline="0" sz="3600" lang="en-US" i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</a:br>
            <a:br>
              <a:rPr strike="noStrike" u="none" b="1" cap="none" baseline="0" sz="3600" lang="en-US" i="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rPr>
            </a:br>
          </a:p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4797425" x="539750"/>
            <a:ext cy="752474" cx="39703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W. J. Toms 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1" name="Shape 14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74850" x="4468812"/>
            <a:ext cy="4883149" cx="467518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42" name="Shape 142"/>
          <p:cNvSpPr txBox="1"/>
          <p:nvPr>
            <p:ph type="title"/>
          </p:nvPr>
        </p:nvSpPr>
        <p:spPr>
          <a:xfrm>
            <a:off y="476250" x="250825"/>
            <a:ext cy="3457574" cx="62658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  <a:t>Trzeba umieć dawać</a:t>
            </a:r>
            <a:b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  <a:t>nawet bez powodu,</a:t>
            </a:r>
            <a:b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  <a:t>w przeciwnym bowiem razie</a:t>
            </a:r>
            <a:b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  <a:t>traci się wprawę </a:t>
            </a:r>
            <a:b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7879FF"/>
                </a:solidFill>
                <a:latin typeface="Georgia"/>
                <a:ea typeface="Georgia"/>
                <a:cs typeface="Georgia"/>
                <a:sym typeface="Georgia"/>
              </a:rPr>
              <a:t>w dawaniu.</a:t>
            </a:r>
          </a:p>
        </p:txBody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4724400" x="539750"/>
            <a:ext cy="576262" cx="32400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Elias Canetti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984375" x="4462462"/>
            <a:ext cy="4873624" cx="468153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50" name="Shape 150"/>
          <p:cNvSpPr txBox="1"/>
          <p:nvPr>
            <p:ph type="title"/>
          </p:nvPr>
        </p:nvSpPr>
        <p:spPr>
          <a:xfrm>
            <a:off y="274637" x="0"/>
            <a:ext cy="5746750" cx="63007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0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Duża wiedza czyni człowieka skromnym,</a:t>
            </a:r>
            <a:b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mała zarozumiałym.</a:t>
            </a:r>
            <a:b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Puste kłosy dumnie wznoszą się ku niebu,</a:t>
            </a:r>
            <a:b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kłosy pełne ziarna </a:t>
            </a:r>
            <a:b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w pokorze chylą się </a:t>
            </a:r>
            <a:b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B079FF"/>
                </a:solidFill>
                <a:latin typeface="Georgia"/>
                <a:ea typeface="Georgia"/>
                <a:cs typeface="Georgia"/>
                <a:sym typeface="Georgia"/>
              </a:rPr>
              <a:t>ku ziemi.</a:t>
            </a:r>
            <a:br>
              <a:rPr strike="noStrike" u="none" b="0" cap="none" baseline="0" sz="4000" lang="en-US" i="0">
                <a:solidFill>
                  <a:srgbClr val="B079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strike="noStrike" u="none" b="0" cap="none" baseline="0" sz="4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5445125" x="395287"/>
            <a:ext cy="968374" cx="41862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C. Erskine 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565400" x="3708400"/>
            <a:ext cy="4076699" cx="54355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58" name="Shape 158"/>
          <p:cNvSpPr txBox="1"/>
          <p:nvPr>
            <p:ph type="title"/>
          </p:nvPr>
        </p:nvSpPr>
        <p:spPr>
          <a:xfrm>
            <a:off y="620712" x="457200"/>
            <a:ext cy="3529012" cx="56276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Arial"/>
              <a:buNone/>
            </a:pPr>
            <a:r>
              <a:rPr strike="noStrike" u="none" b="0" cap="none" baseline="0" sz="4000" lang="en-US" i="0">
                <a:solidFill>
                  <a:srgbClr val="A679FF"/>
                </a:solidFill>
                <a:latin typeface="Arial"/>
                <a:ea typeface="Arial"/>
                <a:cs typeface="Arial"/>
                <a:sym typeface="Arial"/>
              </a:rPr>
              <a:t>   </a:t>
            </a: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Kochać, to nie znaczy patrzeć na siebie,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lecz patrzeć w tym samym kierunku.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br>
              <a:rPr strike="noStrike" u="none" b="0" cap="none" baseline="0" sz="4000" lang="en-US" i="0">
                <a:solidFill>
                  <a:srgbClr val="A679FF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y="4508500" x="-252412"/>
            <a:ext cy="863599" cx="46799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  </a:t>
            </a: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   A. de Saint - Exupery</a:t>
            </a:r>
            <a:r>
              <a:rPr strike="noStrike" u="none" b="0" cap="none" baseline="0" sz="2800" lang="en-US" i="0">
                <a:solidFill>
                  <a:srgbClr val="A679FF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strike="noStrike" u="none" b="0" cap="none" baseline="0" sz="28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049586" x="4067175"/>
            <a:ext cy="3808412" cx="507682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66" name="Shape 166"/>
          <p:cNvSpPr txBox="1"/>
          <p:nvPr>
            <p:ph type="title"/>
          </p:nvPr>
        </p:nvSpPr>
        <p:spPr>
          <a:xfrm>
            <a:off y="260350" x="0"/>
            <a:ext cy="4910136" cx="64912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7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Aby zrozumieć ludzi, trzeba starać się 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usłyszeć to,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czego nigdy nie mówią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  <a:t>i być może nigdy nie powiedzieliby.</a:t>
            </a:r>
            <a:br>
              <a:rPr strike="noStrike" u="none" b="1" cap="none" baseline="0" sz="3600" lang="en-US" i="0">
                <a:solidFill>
                  <a:srgbClr val="8779FF"/>
                </a:solidFill>
                <a:latin typeface="Georgia"/>
                <a:ea typeface="Georgia"/>
                <a:cs typeface="Georgia"/>
                <a:sym typeface="Georgia"/>
              </a:rPr>
            </a:br>
            <a:br>
              <a:rPr strike="noStrike" u="none" b="0" cap="none" baseline="0" sz="4000" lang="en-US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y="4941887" x="611187"/>
            <a:ext cy="752474" cx="4114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autor nieznany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196975" x="3708400"/>
            <a:ext cy="4116386" cx="54355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74" name="Shape 174"/>
          <p:cNvSpPr txBox="1"/>
          <p:nvPr>
            <p:ph type="title"/>
          </p:nvPr>
        </p:nvSpPr>
        <p:spPr>
          <a:xfrm>
            <a:off y="333375" x="395287"/>
            <a:ext cy="5503862" cx="54721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FF"/>
              </a:buClr>
              <a:buSzPct val="25000"/>
              <a:buFont typeface="Georgia"/>
              <a:buNone/>
            </a:pP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Najważniejsze,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czego człowiek w swoim życiu musi się nauczyć, to: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NAUCZYĆ SIĘ MIŁOŚCI.</a:t>
            </a: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Miłości do przyrody,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miłości do ludzi.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Miłości do wszystkiego,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co słabe i kruche.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Miłości do tego,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co jest tajemnicą.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Tylko w miłości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człowiek </a:t>
            </a:r>
            <a:b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2800" lang="en-US" i="0">
                <a:solidFill>
                  <a:srgbClr val="9900FF"/>
                </a:solidFill>
                <a:latin typeface="Georgia"/>
                <a:ea typeface="Georgia"/>
                <a:cs typeface="Georgia"/>
                <a:sym typeface="Georgia"/>
              </a:rPr>
              <a:t>może stać się człowiekiem.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y="6021387" x="4859337"/>
            <a:ext cy="463550" cx="3168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Phil Bosmans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y="476250" x="250825"/>
            <a:ext cy="2520949" cx="60499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Gdzie Bóg nas posłał,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tam mamy kwitnąć.</a:t>
            </a:r>
            <a:br>
              <a:rPr strike="noStrike" u="none" b="1" cap="none" baseline="0" sz="3200" lang="en-US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y="2636836" x="179386"/>
            <a:ext cy="908049" cx="35290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F. Pastorelli</a:t>
            </a:r>
          </a:p>
        </p:txBody>
      </p:sp>
      <p:pic>
        <p:nvPicPr>
          <p:cNvPr id="39" name="Shape 3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20936" x="3492500"/>
            <a:ext cy="4114800" cx="54863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79" name="Shape 1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0" name="Shape 180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 txBox="1"/>
          <p:nvPr>
            <p:ph type="title"/>
          </p:nvPr>
        </p:nvSpPr>
        <p:spPr>
          <a:xfrm>
            <a:off y="2420936" x="140335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44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Tylko miłość nadaje wartość czynom naszym</a:t>
            </a:r>
          </a:p>
        </p:txBody>
      </p:sp>
      <p:sp>
        <p:nvSpPr>
          <p:cNvPr id="182" name="Shape 182"/>
          <p:cNvSpPr txBox="1"/>
          <p:nvPr>
            <p:ph idx="1" type="body"/>
          </p:nvPr>
        </p:nvSpPr>
        <p:spPr>
          <a:xfrm>
            <a:off y="5805487" x="6386512"/>
            <a:ext cy="852487" cx="27574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Times New Roman"/>
              <a:buNone/>
            </a:pPr>
            <a:r>
              <a:rPr strike="noStrike" u="none" b="1" cap="none" baseline="0" sz="2400" lang="en-US" i="1">
                <a:solidFill>
                  <a:srgbClr val="A67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opr. Samba</a:t>
            </a:r>
          </a:p>
          <a:p>
            <a:pPr algn="ctr" rtl="0" lvl="0" marR="0" indent="-342900" marL="34290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Times New Roman"/>
              <a:buNone/>
            </a:pPr>
            <a:r>
              <a:rPr strike="noStrike" u="none" b="0" cap="none" baseline="0" sz="2400" lang="en-US" i="1">
                <a:solidFill>
                  <a:srgbClr val="A679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wrzesień 2010</a:t>
            </a:r>
          </a:p>
        </p:txBody>
      </p:sp>
      <p:sp>
        <p:nvSpPr>
          <p:cNvPr id="183" name="Shape 183"/>
          <p:cNvSpPr/>
          <p:nvPr/>
        </p:nvSpPr>
        <p:spPr>
          <a:xfrm>
            <a:off y="4508500" x="468312"/>
            <a:ext cy="962024" cx="5616574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algn="l"/>
            <a:r>
              <a:rPr b="0" i="0">
                <a:ln w="12700" cap="rnd">
                  <a:solidFill>
                    <a:srgbClr val="6600CC"/>
                  </a:solidFill>
                  <a:prstDash val="solid"/>
                  <a:miter/>
                  <a:headEnd w="med" len="med" type="none"/>
                  <a:tailEnd w="med" len="med" type="none"/>
                </a:ln>
                <a:gradFill>
                  <a:gsLst>
                    <a:gs pos="0">
                      <a:srgbClr val="990099">
                        <a:alpha val="49803"/>
                      </a:srgbClr>
                    </a:gs>
                    <a:gs pos="50000">
                      <a:srgbClr val="CCCCFF"/>
                    </a:gs>
                    <a:gs pos="50000">
                      <a:srgbClr val="CCCCFF"/>
                    </a:gs>
                    <a:gs pos="100000">
                      <a:srgbClr val="990099">
                        <a:alpha val="49803"/>
                      </a:srgbClr>
                    </a:gs>
                  </a:gsLst>
                  <a:lin ang="5400000" scaled="0"/>
                </a:gradFill>
                <a:latin typeface="Arial"/>
              </a:rPr>
              <a:t>MIŁEGO DNIA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501900" x="3113086"/>
            <a:ext cy="4356099" cx="603091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46" name="Shape 46"/>
          <p:cNvSpPr txBox="1"/>
          <p:nvPr>
            <p:ph type="ctrTitle"/>
          </p:nvPr>
        </p:nvSpPr>
        <p:spPr>
          <a:xfrm>
            <a:off y="260350" x="250825"/>
            <a:ext cy="3195637" cx="65500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Nie to ma wartość,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co zatrzymuję dla siebie,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ale to,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co daję drugim.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</a:p>
        </p:txBody>
      </p:sp>
      <p:sp>
        <p:nvSpPr>
          <p:cNvPr id="47" name="Shape 47"/>
          <p:cNvSpPr txBox="1"/>
          <p:nvPr>
            <p:ph idx="1" type="subTitle"/>
          </p:nvPr>
        </p:nvSpPr>
        <p:spPr>
          <a:xfrm>
            <a:off y="3573462" x="0"/>
            <a:ext cy="647700" cx="34559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Victor Frankl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3" name="Shape 5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060575" x="3203575"/>
            <a:ext cy="4427537" cx="5770562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54" name="Shape 54"/>
          <p:cNvSpPr txBox="1"/>
          <p:nvPr>
            <p:ph type="title"/>
          </p:nvPr>
        </p:nvSpPr>
        <p:spPr>
          <a:xfrm>
            <a:off y="260350" x="0"/>
            <a:ext cy="4319587" cx="5365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B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Droga człowieka 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do Boga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 - na tym najbardziej stromym odcinku -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nazywa się 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samotność.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5157787" x="539750"/>
            <a:ext cy="863599" cx="36004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Peter Lippert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Shape 6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460625" x="3279775"/>
            <a:ext cy="4397375" cx="586422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62" name="Shape 62"/>
          <p:cNvSpPr txBox="1"/>
          <p:nvPr>
            <p:ph type="title"/>
          </p:nvPr>
        </p:nvSpPr>
        <p:spPr>
          <a:xfrm>
            <a:off y="260350" x="179386"/>
            <a:ext cy="3875087" cx="49339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  <a:t>Nie jest wielkodusznością</a:t>
            </a:r>
            <a:b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  <a:t>dawać i tracić.</a:t>
            </a:r>
            <a:b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  <a:t>Wielkoduszność</a:t>
            </a:r>
            <a:b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CCCCFF"/>
                </a:solidFill>
                <a:latin typeface="Georgia"/>
                <a:ea typeface="Georgia"/>
                <a:cs typeface="Georgia"/>
                <a:sym typeface="Georgia"/>
              </a:rPr>
              <a:t>- to tracić i dawać.</a:t>
            </a:r>
            <a:br>
              <a:rPr strike="noStrike" u="none" b="0" cap="none" baseline="0" sz="4400" lang="en-US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4292600" x="827087"/>
            <a:ext cy="504824" cx="27352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Seneka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565400" x="3389312"/>
            <a:ext cy="4162425" cx="575468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0" name="Shape 70"/>
          <p:cNvSpPr txBox="1"/>
          <p:nvPr>
            <p:ph type="title"/>
          </p:nvPr>
        </p:nvSpPr>
        <p:spPr>
          <a:xfrm>
            <a:off y="260350" x="179386"/>
            <a:ext cy="3097211" cx="52562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Wielu traci 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swoje małe szczęście, ponieważ na próżno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szuka tego wielkiego.</a:t>
            </a: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y="4221162" x="468312"/>
            <a:ext cy="576262" cx="374491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Pearl Buck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060575" x="2987675"/>
            <a:ext cy="4510086" cx="5986461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8" name="Shape 78"/>
          <p:cNvSpPr txBox="1"/>
          <p:nvPr>
            <p:ph type="title"/>
          </p:nvPr>
        </p:nvSpPr>
        <p:spPr>
          <a:xfrm>
            <a:off y="274637" x="179386"/>
            <a:ext cy="3370262" cx="51133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Chrystus nie jest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porządkowym świata.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On jest naszą wolnością.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5300662" x="457200"/>
            <a:ext cy="825499" cx="50514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Reinhold Schneider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73236" x="4284662"/>
            <a:ext cy="4752974" cx="456723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86" name="Shape 86"/>
          <p:cNvSpPr txBox="1"/>
          <p:nvPr>
            <p:ph type="title"/>
          </p:nvPr>
        </p:nvSpPr>
        <p:spPr>
          <a:xfrm>
            <a:off y="549275" x="250825"/>
            <a:ext cy="3298824" cx="45370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7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Cel zamierzony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i cel osiągnięty</a:t>
            </a:r>
            <a:b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A679FF"/>
                </a:solidFill>
                <a:latin typeface="Georgia"/>
                <a:ea typeface="Georgia"/>
                <a:cs typeface="Georgia"/>
                <a:sym typeface="Georgia"/>
              </a:rPr>
              <a:t>nigdy nie jest tym samym.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4652962" x="684212"/>
            <a:ext cy="752474" cx="42592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Sofokles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idx="10" type="dt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628775" x="4100512"/>
            <a:ext cy="5229225" cx="5043487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94" name="Shape 94"/>
          <p:cNvSpPr txBox="1"/>
          <p:nvPr>
            <p:ph type="title"/>
          </p:nvPr>
        </p:nvSpPr>
        <p:spPr>
          <a:xfrm>
            <a:off y="188911" x="250825"/>
            <a:ext cy="3802062" cx="50514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0B9FF"/>
              </a:buClr>
              <a:buSzPct val="25000"/>
              <a:buFont typeface="Georgia"/>
              <a:buNone/>
            </a:pP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Nie ma nic niemożliwego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dla tego, kto wierzy.</a:t>
            </a:r>
            <a:b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strike="noStrike" u="none" b="1" cap="none" baseline="0" sz="3600" lang="en-US" i="0">
                <a:solidFill>
                  <a:srgbClr val="D0B9FF"/>
                </a:solidFill>
                <a:latin typeface="Georgia"/>
                <a:ea typeface="Georgia"/>
                <a:cs typeface="Georgia"/>
                <a:sym typeface="Georgia"/>
              </a:rPr>
              <a:t>I nie ma nic trudnego dla tego, kto kocha.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868862" x="900112"/>
            <a:ext cy="752474" cx="28908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eorgia"/>
              <a:buNone/>
            </a:pPr>
            <a:r>
              <a:rPr strike="noStrike" u="none" b="0" cap="none" baseline="0" sz="2800" lang="en-US" i="1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Św. Bernard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